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lvl="0">
      <a:defRPr lang="en-US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14CB8-5D3C-4EDF-8D60-3BB9FDF3D26A}" type="datetimeFigureOut">
              <a:rPr lang="en-IN" smtClean="0"/>
              <a:pPr/>
              <a:t>11-12-2023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E913F-B8F4-4BA9-9D5E-8489F235236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223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E96A-ED3F-4837-AAB9-DD661F44936F}" type="datetime1">
              <a:rPr lang="en-IN" smtClean="0"/>
              <a:pPr/>
              <a:t>11-12-2023</a:t>
            </a:fld>
            <a:endParaRPr lang="en-I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A8827A-25C1-46D9-A25D-13BAF28D849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A8480-04D5-4114-95EC-D78D51582746}" type="datetime1">
              <a:rPr lang="en-IN" smtClean="0"/>
              <a:pPr/>
              <a:t>11-12-2023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8827A-25C1-46D9-A25D-13BAF28D849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8F9AC-010F-4360-844E-6C9376AB12E4}" type="datetime1">
              <a:rPr lang="en-IN" smtClean="0"/>
              <a:pPr/>
              <a:t>11-12-2023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8827A-25C1-46D9-A25D-13BAF28D849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41E07-BEEC-42E4-AA0A-25E65AF1771D}" type="datetime1">
              <a:rPr lang="en-IN" smtClean="0"/>
              <a:pPr/>
              <a:t>11-12-2023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8827A-25C1-46D9-A25D-13BAF28D849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63F3-75C9-44C4-A4D5-C1FBB15CB461}" type="datetime1">
              <a:rPr lang="en-IN" smtClean="0"/>
              <a:pPr/>
              <a:t>11-12-2023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8827A-25C1-46D9-A25D-13BAF28D849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F9B17-E664-465D-B893-78AB32A49334}" type="datetime1">
              <a:rPr lang="en-IN" smtClean="0"/>
              <a:pPr/>
              <a:t>11-12-2023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8827A-25C1-46D9-A25D-13BAF28D849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C7997-B569-4847-A904-C6B65C1772F7}" type="datetime1">
              <a:rPr lang="en-IN" smtClean="0"/>
              <a:pPr/>
              <a:t>11-12-2023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8827A-25C1-46D9-A25D-13BAF28D849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D75D-191D-412A-94B3-40EAF288AC2F}" type="datetime1">
              <a:rPr lang="en-IN" smtClean="0"/>
              <a:pPr/>
              <a:t>11-12-2023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8827A-25C1-46D9-A25D-13BAF28D849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6F02D-6F89-4EF2-AB38-205A3EA158BB}" type="datetime1">
              <a:rPr lang="en-IN" smtClean="0"/>
              <a:pPr/>
              <a:t>11-12-2023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8827A-25C1-46D9-A25D-13BAF28D849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633E-6010-45CB-B888-B92A7E878D48}" type="datetime1">
              <a:rPr lang="en-IN" smtClean="0"/>
              <a:pPr/>
              <a:t>11-12-2023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8827A-25C1-46D9-A25D-13BAF28D849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D0629-6266-4760-844F-52506037604F}" type="datetime1">
              <a:rPr lang="en-IN" smtClean="0"/>
              <a:pPr/>
              <a:t>11-12-2023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8827A-25C1-46D9-A25D-13BAF28D849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3C30B03-EBFA-4BC6-8030-2AD9D5A50D69}" type="datetime1">
              <a:rPr lang="en-IN" smtClean="0"/>
              <a:pPr/>
              <a:t>11-12-2023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1A8827A-25C1-46D9-A25D-13BAF28D849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40475"/>
            <a:ext cx="2286000" cy="365125"/>
          </a:xfrm>
        </p:spPr>
        <p:txBody>
          <a:bodyPr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Your Presentation date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17077" y="1428690"/>
            <a:ext cx="876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Guidelines of Presentation for the Contributory paper</a:t>
            </a:r>
            <a:endParaRPr lang="en-IN" sz="2000" b="1" i="1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9685" y="6340475"/>
            <a:ext cx="1617784" cy="365125"/>
          </a:xfrm>
        </p:spPr>
        <p:txBody>
          <a:bodyPr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Cambria" pitchFamily="18" charset="0"/>
              </a:rPr>
              <a:t>IEMENTech 2023</a:t>
            </a:r>
            <a:endParaRPr lang="en-IN" sz="1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9492" y="2209800"/>
            <a:ext cx="86106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dirty="0">
                <a:latin typeface="+mj-lt"/>
              </a:rPr>
              <a:t>Total time strictly restricted for contributory paper is 15 minutes</a:t>
            </a:r>
          </a:p>
          <a:p>
            <a:r>
              <a:rPr lang="en-US" b="1" dirty="0">
                <a:latin typeface="+mj-lt"/>
              </a:rPr>
              <a:t> </a:t>
            </a:r>
            <a:r>
              <a:rPr lang="en-US" b="1" dirty="0" smtClean="0">
                <a:latin typeface="+mj-lt"/>
              </a:rPr>
              <a:t>     ( presentation </a:t>
            </a:r>
            <a:r>
              <a:rPr lang="en-US" b="1" dirty="0">
                <a:latin typeface="+mj-lt"/>
              </a:rPr>
              <a:t>time : </a:t>
            </a:r>
            <a:r>
              <a:rPr lang="en-US" b="1" dirty="0" smtClean="0">
                <a:latin typeface="+mj-lt"/>
              </a:rPr>
              <a:t>10-12 </a:t>
            </a:r>
            <a:r>
              <a:rPr lang="en-US" b="1" dirty="0">
                <a:latin typeface="+mj-lt"/>
              </a:rPr>
              <a:t>minutes  and  Q/A :  </a:t>
            </a:r>
            <a:r>
              <a:rPr lang="en-US" b="1" dirty="0" smtClean="0">
                <a:latin typeface="+mj-lt"/>
              </a:rPr>
              <a:t>2-3 </a:t>
            </a:r>
            <a:r>
              <a:rPr lang="en-US" b="1" dirty="0">
                <a:latin typeface="+mj-lt"/>
              </a:rPr>
              <a:t>minutes)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b="1" dirty="0">
                <a:latin typeface="+mj-lt"/>
              </a:rPr>
              <a:t> Contents of the presentation: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b="1" dirty="0">
                <a:latin typeface="+mj-lt"/>
              </a:rPr>
              <a:t> Introduction ( time – 2 minutes)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b="1" dirty="0">
                <a:latin typeface="+mj-lt"/>
              </a:rPr>
              <a:t> Importance of your work &amp; Scope ( time -4 minutes)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b="1" dirty="0">
                <a:latin typeface="+mj-lt"/>
              </a:rPr>
              <a:t> Methodology (time – 3 minutes)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b="1" dirty="0">
                <a:latin typeface="+mj-lt"/>
              </a:rPr>
              <a:t> Result &amp; Discussion (time – 3 minutes)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b="1" dirty="0">
                <a:latin typeface="+mj-lt"/>
              </a:rPr>
              <a:t> </a:t>
            </a:r>
            <a:r>
              <a:rPr lang="en-US" b="1" dirty="0" smtClean="0">
                <a:latin typeface="+mj-lt"/>
              </a:rPr>
              <a:t>References</a:t>
            </a:r>
            <a:endParaRPr lang="en-US" b="1" dirty="0">
              <a:latin typeface="+mj-lt"/>
            </a:endParaRP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DC6ED5C-90D8-5E3A-DDA8-6854D5641E42}"/>
              </a:ext>
            </a:extLst>
          </p:cNvPr>
          <p:cNvSpPr txBox="1">
            <a:spLocks/>
          </p:cNvSpPr>
          <p:nvPr/>
        </p:nvSpPr>
        <p:spPr>
          <a:xfrm>
            <a:off x="9525000" y="6327651"/>
            <a:ext cx="22860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b="1" dirty="0">
                <a:solidFill>
                  <a:schemeClr val="tx1"/>
                </a:solidFill>
              </a:rPr>
              <a:t>Slide Number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r="7034"/>
          <a:stretch/>
        </p:blipFill>
        <p:spPr>
          <a:xfrm>
            <a:off x="69436" y="77019"/>
            <a:ext cx="1080328" cy="991361"/>
          </a:xfrm>
          <a:prstGeom prst="rect">
            <a:avLst/>
          </a:prstGeom>
        </p:spPr>
      </p:pic>
      <p:pic>
        <p:nvPicPr>
          <p:cNvPr id="1026" name="Picture 2" descr="IEEE Kolkata Sectio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34" r="11709" b="27503"/>
          <a:stretch/>
        </p:blipFill>
        <p:spPr bwMode="auto">
          <a:xfrm>
            <a:off x="10273180" y="77019"/>
            <a:ext cx="1918820" cy="970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s://iem.edu.in/app/themes/iem-group-wp-theme/resources/logo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1" r="5804"/>
          <a:stretch/>
        </p:blipFill>
        <p:spPr bwMode="auto">
          <a:xfrm>
            <a:off x="1239844" y="77019"/>
            <a:ext cx="1154466" cy="971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https://uem.edu.in/app/themes/iem-group-wp-theme/resources/logo.pn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9" r="3433"/>
          <a:stretch/>
        </p:blipFill>
        <p:spPr bwMode="auto">
          <a:xfrm>
            <a:off x="9073662" y="149049"/>
            <a:ext cx="1199518" cy="801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3400493" y="135969"/>
            <a:ext cx="54085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IEMENTech 2023</a:t>
            </a:r>
            <a:endParaRPr lang="en-US" sz="44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048278" y="757356"/>
            <a:ext cx="19591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i="1" dirty="0" smtClean="0">
                <a:latin typeface="Calisto MT" panose="02040603050505030304" pitchFamily="18" charset="0"/>
              </a:rPr>
              <a:t>18-20 December 2023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39505454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89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Arial Black</vt:lpstr>
      <vt:lpstr>Calibri</vt:lpstr>
      <vt:lpstr>Calisto MT</vt:lpstr>
      <vt:lpstr>Cambria</vt:lpstr>
      <vt:lpstr>Century Gothic</vt:lpstr>
      <vt:lpstr>Courier New</vt:lpstr>
      <vt:lpstr>Palatino Linotype</vt:lpstr>
      <vt:lpstr>Wingdings</vt:lpstr>
      <vt:lpstr>Executive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USER</cp:lastModifiedBy>
  <cp:revision>5</cp:revision>
  <dcterms:modified xsi:type="dcterms:W3CDTF">2023-12-11T10:51:32Z</dcterms:modified>
</cp:coreProperties>
</file>